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4"/>
  </p:notesMasterIdLst>
  <p:sldIdLst>
    <p:sldId id="354" r:id="rId2"/>
    <p:sldId id="355" r:id="rId3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6404" autoAdjust="0"/>
  </p:normalViewPr>
  <p:slideViewPr>
    <p:cSldViewPr>
      <p:cViewPr>
        <p:scale>
          <a:sx n="55" d="100"/>
          <a:sy n="55" d="100"/>
        </p:scale>
        <p:origin x="-3270" y="-1704"/>
      </p:cViewPr>
      <p:guideLst>
        <p:guide orient="horz" pos="2160"/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8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pPr/>
              <a:t>26.02.2021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8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pPr/>
              <a:t>26.02.2021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pPr/>
              <a:t>26.02.2021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pPr/>
              <a:t>26.02.2021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pPr/>
              <a:t>26.02.2021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pPr/>
              <a:t>26.02.2021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pPr/>
              <a:t>26.02.2021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pPr/>
              <a:t>26.02.2021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pPr/>
              <a:t>26.02.2021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pPr/>
              <a:t>26.02.2021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pPr/>
              <a:t>26.02.2021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pPr/>
              <a:t>26.02.2021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pPr/>
              <a:t>26.02.2021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5.jpe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349548"/>
          </a:xfrm>
        </p:spPr>
        <p:txBody>
          <a:bodyPr>
            <a:normAutofit fontScale="90000"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ФОТОРЕПОРТАЖ </a:t>
            </a:r>
            <a:r>
              <a:rPr lang="ru-RU" sz="16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(п.3 приложения 2)</a:t>
            </a:r>
            <a:br>
              <a:rPr lang="ru-RU" sz="16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наименование ОУ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</a:t>
            </a:fld>
            <a:endParaRPr lang="ru-RU"/>
          </a:p>
        </p:txBody>
      </p:sp>
      <p:sp>
        <p:nvSpPr>
          <p:cNvPr id="9" name="Объект 3"/>
          <p:cNvSpPr txBox="1">
            <a:spLocks/>
          </p:cNvSpPr>
          <p:nvPr/>
        </p:nvSpPr>
        <p:spPr>
          <a:xfrm>
            <a:off x="5436096" y="767898"/>
            <a:ext cx="2962672" cy="1659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535822841"/>
              </p:ext>
            </p:extLst>
          </p:nvPr>
        </p:nvGraphicFramePr>
        <p:xfrm>
          <a:off x="1115616" y="771550"/>
          <a:ext cx="7416825" cy="38164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72275">
                  <a:extLst>
                    <a:ext uri="{9D8B030D-6E8A-4147-A177-3AD203B41FA5}">
                      <a16:colId xmlns:a16="http://schemas.microsoft.com/office/drawing/2014/main" xmlns="" val="3942573181"/>
                    </a:ext>
                  </a:extLst>
                </a:gridCol>
                <a:gridCol w="2472275">
                  <a:extLst>
                    <a:ext uri="{9D8B030D-6E8A-4147-A177-3AD203B41FA5}">
                      <a16:colId xmlns:a16="http://schemas.microsoft.com/office/drawing/2014/main" xmlns="" val="3292023358"/>
                    </a:ext>
                  </a:extLst>
                </a:gridCol>
                <a:gridCol w="2472275">
                  <a:extLst>
                    <a:ext uri="{9D8B030D-6E8A-4147-A177-3AD203B41FA5}">
                      <a16:colId xmlns:a16="http://schemas.microsoft.com/office/drawing/2014/main" xmlns="" val="1467201101"/>
                    </a:ext>
                  </a:extLst>
                </a:gridCol>
              </a:tblGrid>
              <a:tr h="78898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9525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93521896"/>
                  </a:ext>
                </a:extLst>
              </a:tr>
              <a:tr h="100914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9525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9525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9525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5725888"/>
                  </a:ext>
                </a:extLst>
              </a:tr>
              <a:tr h="1009147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12212867"/>
                  </a:ext>
                </a:extLst>
              </a:tr>
              <a:tr h="100914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69892489"/>
                  </a:ext>
                </a:extLst>
              </a:tr>
            </a:tbl>
          </a:graphicData>
        </a:graphic>
      </p:graphicFrame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84168" y="3660871"/>
            <a:ext cx="2376264" cy="927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35896" y="2571750"/>
            <a:ext cx="2376264" cy="936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15616" y="771550"/>
            <a:ext cx="2448272" cy="7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68601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</a:t>
            </a:fld>
            <a:endParaRPr lang="ru-RU"/>
          </a:p>
        </p:txBody>
      </p:sp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06453" y="123478"/>
            <a:ext cx="2066925" cy="90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123729" y="552751"/>
            <a:ext cx="41764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i="1" dirty="0" smtClean="0">
                <a:solidFill>
                  <a:srgbClr val="FF0000"/>
                </a:solidFill>
              </a:rPr>
              <a:t>“</a:t>
            </a:r>
            <a:r>
              <a:rPr lang="ru-RU" sz="16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Воспитатель года – 2021</a:t>
            </a:r>
            <a:r>
              <a:rPr lang="ru-RU" sz="1600" i="1" dirty="0">
                <a:solidFill>
                  <a:srgbClr val="FF0000"/>
                </a:solidFill>
              </a:rPr>
              <a:t>” </a:t>
            </a:r>
            <a:endParaRPr lang="ru-RU" sz="1600" i="1" dirty="0" smtClean="0">
              <a:solidFill>
                <a:srgbClr val="FF0000"/>
              </a:solidFill>
            </a:endParaRPr>
          </a:p>
          <a:p>
            <a:pPr algn="ctr"/>
            <a:endParaRPr lang="ru-RU" sz="1600" i="1" dirty="0">
              <a:solidFill>
                <a:srgbClr val="FF0000"/>
              </a:solidFill>
            </a:endParaRPr>
          </a:p>
        </p:txBody>
      </p:sp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23553" y="157538"/>
            <a:ext cx="2719387" cy="420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06953" y="1219200"/>
            <a:ext cx="3852863" cy="274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203848" y="1713637"/>
            <a:ext cx="252028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solidFill>
                  <a:schemeClr val="bg2"/>
                </a:solidFill>
              </a:rPr>
              <a:t>Подготовка музыкального руководителя к конкурсу “Воспитатель года – 2021”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00193" y="2983877"/>
            <a:ext cx="2768137" cy="20761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 descr="C:\Users\1\Desktop\фотографии\IMG_20210217_09011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55576" y="3075806"/>
            <a:ext cx="2218373" cy="174873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252763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3155</TotalTime>
  <Words>25</Words>
  <Application>Microsoft Office PowerPoint</Application>
  <PresentationFormat>Экран (16:9)</PresentationFormat>
  <Paragraphs>5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2_Тема Office</vt:lpstr>
      <vt:lpstr>ФОТОРЕПОРТАЖ (п.3 приложения 2) наименование ОУ</vt:lpstr>
      <vt:lpstr>Слайд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RePack by SPecialiST</cp:lastModifiedBy>
  <cp:revision>415</cp:revision>
  <cp:lastPrinted>2021-02-04T07:26:50Z</cp:lastPrinted>
  <dcterms:created xsi:type="dcterms:W3CDTF">2015-10-13T08:15:21Z</dcterms:created>
  <dcterms:modified xsi:type="dcterms:W3CDTF">2021-02-26T06:13:39Z</dcterms:modified>
</cp:coreProperties>
</file>